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581D2B5-93EE-4442-B48F-8C6B36302B34}" type="datetimeFigureOut">
              <a:rPr lang="pt-BR" smtClean="0"/>
              <a:t>13/03/2019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3612F7-2746-423D-AD04-D3217D39799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196662"/>
              </p:ext>
            </p:extLst>
          </p:nvPr>
        </p:nvGraphicFramePr>
        <p:xfrm>
          <a:off x="251520" y="1988840"/>
          <a:ext cx="8568952" cy="4633088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994384"/>
                <a:gridCol w="1176090"/>
                <a:gridCol w="1293034"/>
                <a:gridCol w="2105444"/>
              </a:tblGrid>
              <a:tr h="1008112">
                <a:tc>
                  <a:txBody>
                    <a:bodyPr/>
                    <a:lstStyle/>
                    <a:p>
                      <a:pPr marL="84138" lvl="3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Código / Disciplina </a:t>
                      </a:r>
                    </a:p>
                    <a:p>
                      <a:pPr marL="88900" lvl="3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Doutor(es) Responsável(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Semana/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Horário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00200" lvl="3" indent="-228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Período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Local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21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400" kern="0" dirty="0">
                          <a:effectLst/>
                        </a:rPr>
                        <a:t>5935975 - </a:t>
                      </a:r>
                      <a:r>
                        <a:rPr lang="en-US" sz="1400" b="0" kern="0" dirty="0">
                          <a:effectLst/>
                        </a:rPr>
                        <a:t>Biochemical and biophysical properties of cellular vesicles involved in tissue </a:t>
                      </a:r>
                      <a:r>
                        <a:rPr lang="en-US" sz="1400" b="0" kern="0" dirty="0" err="1">
                          <a:effectLst/>
                        </a:rPr>
                        <a:t>biomineralization</a:t>
                      </a:r>
                      <a:r>
                        <a:rPr lang="en-US" sz="1400" b="0" kern="0" dirty="0">
                          <a:effectLst/>
                        </a:rPr>
                        <a:t>. </a:t>
                      </a:r>
                      <a:endParaRPr lang="pt-BR" sz="1400" b="0" kern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Docentes Responsáveis: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Pietro </a:t>
                      </a:r>
                      <a:r>
                        <a:rPr lang="pt-BR" sz="1400" dirty="0" err="1" smtClean="0">
                          <a:effectLst/>
                        </a:rPr>
                        <a:t>Ciancaglini,Maytê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Bolean Correia e </a:t>
                      </a:r>
                      <a:r>
                        <a:rPr lang="pt-BR" sz="1400" dirty="0" err="1">
                          <a:effectLst/>
                        </a:rPr>
                        <a:t>Massimo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r>
                        <a:rPr lang="pt-BR" sz="1400" dirty="0" err="1">
                          <a:effectLst/>
                        </a:rPr>
                        <a:t>Bottini</a:t>
                      </a:r>
                      <a:r>
                        <a:rPr lang="pt-BR" sz="1400" dirty="0">
                          <a:effectLst/>
                        </a:rPr>
                        <a:t> - </a:t>
                      </a:r>
                      <a:r>
                        <a:rPr lang="pt-BR" sz="1400" dirty="0" err="1">
                          <a:effectLst/>
                        </a:rPr>
                        <a:t>Sanford-Burnham</a:t>
                      </a:r>
                      <a:r>
                        <a:rPr lang="pt-BR" sz="1400" dirty="0">
                          <a:effectLst/>
                        </a:rPr>
                        <a:t> Medical </a:t>
                      </a:r>
                      <a:r>
                        <a:rPr lang="pt-BR" sz="1400" dirty="0" err="1">
                          <a:effectLst/>
                        </a:rPr>
                        <a:t>Research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Institute La </a:t>
                      </a:r>
                      <a:r>
                        <a:rPr lang="pt-BR" sz="1400" dirty="0" err="1">
                          <a:effectLst/>
                        </a:rPr>
                        <a:t>Jolla</a:t>
                      </a:r>
                      <a:r>
                        <a:rPr lang="pt-BR" sz="1400" dirty="0">
                          <a:effectLst/>
                        </a:rPr>
                        <a:t>, </a:t>
                      </a:r>
                      <a:r>
                        <a:rPr lang="pt-BR" sz="1400" dirty="0" err="1">
                          <a:effectLst/>
                        </a:rPr>
                        <a:t>California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O </a:t>
                      </a:r>
                      <a:r>
                        <a:rPr lang="pt-BR" sz="1400" dirty="0">
                          <a:solidFill>
                            <a:srgbClr val="FF0000"/>
                          </a:solidFill>
                          <a:effectLst/>
                        </a:rPr>
                        <a:t>curso será ministrado exclusivamente em língua inglesa.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bg2"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2ª, 4ª e 6ª feiras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09 às 12 horas</a:t>
                      </a:r>
                      <a:endParaRPr lang="pt-B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bg2"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17, 22, 24 e 26/04</a:t>
                      </a:r>
                      <a:endParaRPr lang="pt-B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bg2"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Sala de Seminários do </a:t>
                      </a:r>
                      <a:r>
                        <a:rPr lang="pt-BR" sz="1400" dirty="0" err="1">
                          <a:effectLst/>
                        </a:rPr>
                        <a:t>Deptº</a:t>
                      </a:r>
                      <a:r>
                        <a:rPr lang="pt-BR" sz="1400" dirty="0">
                          <a:effectLst/>
                        </a:rPr>
                        <a:t> Bioquímica e Imunologia - FMRP -USP</a:t>
                      </a:r>
                      <a:endParaRPr lang="pt-B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987" marR="37987" marT="0" marB="0" anchor="ctr">
                    <a:solidFill>
                      <a:schemeClr val="bg2">
                        <a:alpha val="9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Inclusão de nova disciplina no calendário do Programa de Pós-Graduação em Química – 1º semestre de 2019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100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Forma de Onda</vt:lpstr>
      <vt:lpstr>Inclusão de nova disciplina no calendário do Programa de Pós-Graduação em Química – 1º semestre de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Lâmia</dc:creator>
  <cp:lastModifiedBy>Lâmia</cp:lastModifiedBy>
  <cp:revision>2</cp:revision>
  <dcterms:created xsi:type="dcterms:W3CDTF">2019-03-13T13:28:28Z</dcterms:created>
  <dcterms:modified xsi:type="dcterms:W3CDTF">2019-03-13T13:42:27Z</dcterms:modified>
</cp:coreProperties>
</file>