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44" y="121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83225" y="428625"/>
            <a:ext cx="1700213" cy="9123363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77825" y="428625"/>
            <a:ext cx="4953000" cy="9123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7825" y="2495550"/>
            <a:ext cx="6805613" cy="70564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77825" y="2495550"/>
            <a:ext cx="3325813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56038" y="2495550"/>
            <a:ext cx="3327400" cy="70564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vagas_RH0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7562850" cy="1069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urofino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3313113" y="1458913"/>
            <a:ext cx="4248150" cy="7191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t-BR" sz="2400" b="1" dirty="0" smtClean="0">
                <a:solidFill>
                  <a:srgbClr val="004B88"/>
                </a:solidFill>
                <a:latin typeface="Trebuchet MS" pitchFamily="34" charset="0"/>
              </a:rPr>
              <a:t>OPORTUNIDADES</a:t>
            </a:r>
          </a:p>
        </p:txBody>
      </p:sp>
      <p:sp>
        <p:nvSpPr>
          <p:cNvPr id="13314" name="Rectangle 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392139" y="1746300"/>
            <a:ext cx="4248150" cy="12969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lnSpc>
                <a:spcPct val="80000"/>
              </a:lnSpc>
            </a:pPr>
            <a:endParaRPr lang="pt-BR" sz="1600" b="1" dirty="0">
              <a:solidFill>
                <a:srgbClr val="004B88"/>
              </a:solidFill>
              <a:latin typeface="Trebuchet MS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pt-BR" sz="2000" b="1" u="sng" dirty="0" smtClean="0">
                <a:solidFill>
                  <a:srgbClr val="004B88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ESTÁGIOS</a:t>
            </a:r>
          </a:p>
          <a:p>
            <a:pPr eaLnBrk="1" hangingPunct="1">
              <a:lnSpc>
                <a:spcPct val="80000"/>
              </a:lnSpc>
            </a:pPr>
            <a:r>
              <a:rPr lang="pt-BR" sz="1800" b="1" dirty="0" smtClean="0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Quantidade:</a:t>
            </a:r>
            <a:r>
              <a:rPr lang="pt-BR" sz="1800" dirty="0" smtClean="0"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07 vagas.</a:t>
            </a:r>
          </a:p>
        </p:txBody>
      </p:sp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13768" y="2754412"/>
            <a:ext cx="439261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A Ourofino está com </a:t>
            </a:r>
            <a:r>
              <a:rPr lang="pt-BR" sz="1200" b="1" dirty="0">
                <a:latin typeface="+mj-lt"/>
                <a:ea typeface="Arial Unicode MS" pitchFamily="34" charset="-128"/>
                <a:cs typeface="Arial Unicode MS" pitchFamily="34" charset="-128"/>
              </a:rPr>
              <a:t>07 vagas de estágio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em aberto para ingresso no início de 2013. </a:t>
            </a:r>
            <a:endParaRPr lang="pt-BR" sz="12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endParaRPr lang="pt-BR" sz="12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Seguem:</a:t>
            </a:r>
            <a:endParaRPr lang="pt-BR" sz="1200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- 03 vagas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para o </a:t>
            </a:r>
            <a:r>
              <a:rPr lang="pt-BR" sz="1200" b="1" dirty="0">
                <a:latin typeface="+mj-lt"/>
                <a:ea typeface="Arial Unicode MS" pitchFamily="34" charset="-128"/>
                <a:cs typeface="Arial Unicode MS" pitchFamily="34" charset="-128"/>
              </a:rPr>
              <a:t>Controle da Qualidade: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necessário estar cursando Farmácia.</a:t>
            </a: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- 03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vagas para o </a:t>
            </a:r>
            <a:r>
              <a:rPr lang="pt-BR" sz="1200" b="1" dirty="0">
                <a:latin typeface="+mj-lt"/>
                <a:ea typeface="Arial Unicode MS" pitchFamily="34" charset="-128"/>
                <a:cs typeface="Arial Unicode MS" pitchFamily="34" charset="-128"/>
              </a:rPr>
              <a:t>PDI: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necessário estar cursando Farmácia, 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Química, Engenharia de </a:t>
            </a:r>
            <a:r>
              <a:rPr lang="pt-BR" sz="12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Bioprocessos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ou Biotecnologia.</a:t>
            </a: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- 01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vaga para o </a:t>
            </a:r>
            <a:r>
              <a:rPr lang="pt-BR" sz="1200" b="1" dirty="0">
                <a:latin typeface="+mj-lt"/>
                <a:ea typeface="Arial Unicode MS" pitchFamily="34" charset="-128"/>
                <a:cs typeface="Arial Unicode MS" pitchFamily="34" charset="-128"/>
              </a:rPr>
              <a:t>Registro Veterinário: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necessário estar cursando Medicina Veterinária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171450" indent="-171450">
              <a:spcBef>
                <a:spcPct val="20000"/>
              </a:spcBef>
              <a:buFontTx/>
              <a:buChar char="-"/>
            </a:pPr>
            <a:endParaRPr lang="pt-BR" sz="1200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Para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todas as vagas acima citadas, são </a:t>
            </a:r>
            <a:r>
              <a:rPr lang="pt-BR" sz="1200" b="1" dirty="0">
                <a:latin typeface="+mj-lt"/>
                <a:ea typeface="Arial Unicode MS" pitchFamily="34" charset="-128"/>
                <a:cs typeface="Arial Unicode MS" pitchFamily="34" charset="-128"/>
              </a:rPr>
              <a:t>pré-requisitos</a:t>
            </a:r>
            <a:r>
              <a:rPr lang="pt-BR" sz="12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:</a:t>
            </a:r>
            <a:endParaRPr lang="pt-BR" sz="1200" b="1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Disponibilidade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para residir em Cravinhos, Ribeirão Preto / SP ou região.</a:t>
            </a: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Disponibilidade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para estagiar 6 ou 8 horas por dia (segunda a sexta-feira).</a:t>
            </a: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- Estar </a:t>
            </a:r>
            <a:r>
              <a:rPr lang="pt-BR" sz="1200" dirty="0">
                <a:latin typeface="+mj-lt"/>
                <a:ea typeface="Arial Unicode MS" pitchFamily="34" charset="-128"/>
                <a:cs typeface="Arial Unicode MS" pitchFamily="34" charset="-128"/>
              </a:rPr>
              <a:t>matriculado no 9º semestre ou último ano de faculdade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Bef>
                <a:spcPct val="20000"/>
              </a:spcBef>
            </a:pPr>
            <a:endParaRPr lang="pt-BR" sz="1200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Caso você se interesse por essa oportunidade, por gentileza, faça sua inscrição através do </a:t>
            </a:r>
            <a:r>
              <a:rPr lang="pt-BR" sz="1200" i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site 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da empresa (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  <a:hlinkClick r:id="rId2"/>
              </a:rPr>
              <a:t>www.ourofino.com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), link “Trabalhe Conosco”, até </a:t>
            </a:r>
            <a:r>
              <a:rPr lang="pt-BR" sz="1200" i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30/11/2012</a:t>
            </a: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spcBef>
                <a:spcPct val="20000"/>
              </a:spcBef>
            </a:pPr>
            <a:endParaRPr lang="pt-BR" sz="1200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algn="r"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Atenciosamente,</a:t>
            </a:r>
          </a:p>
          <a:p>
            <a:pPr algn="r">
              <a:spcBef>
                <a:spcPct val="20000"/>
              </a:spcBef>
            </a:pPr>
            <a:endParaRPr lang="pt-BR" sz="1200" dirty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algn="r">
              <a:spcBef>
                <a:spcPct val="20000"/>
              </a:spcBef>
            </a:pPr>
            <a:r>
              <a:rPr lang="pt-BR" sz="12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RH Desenvolvimento - Ourofino</a:t>
            </a:r>
            <a:endParaRPr lang="pt-BR" sz="1200" dirty="0">
              <a:latin typeface="+mj-lt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None/>
            </a:pPr>
            <a:endParaRPr lang="pt-BR" sz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None/>
            </a:pPr>
            <a:endParaRPr lang="pt-BR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161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Design padrão</vt:lpstr>
      <vt:lpstr>OPORTUNIDADES</vt:lpstr>
    </vt:vector>
  </TitlesOfParts>
  <Company>Ouro Fino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OPORTUNIDADES</dc:title>
  <dc:creator>ricardo.ninin</dc:creator>
  <cp:lastModifiedBy>Patricia Lima Denipotti Aveiro</cp:lastModifiedBy>
  <cp:revision>48</cp:revision>
  <cp:lastPrinted>2012-11-07T20:58:17Z</cp:lastPrinted>
  <dcterms:created xsi:type="dcterms:W3CDTF">2011-07-22T19:23:33Z</dcterms:created>
  <dcterms:modified xsi:type="dcterms:W3CDTF">2012-11-07T21:08:24Z</dcterms:modified>
</cp:coreProperties>
</file>