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7" autoAdjust="0"/>
    <p:restoredTop sz="94660"/>
  </p:normalViewPr>
  <p:slideViewPr>
    <p:cSldViewPr>
      <p:cViewPr varScale="1">
        <p:scale>
          <a:sx n="87" d="100"/>
          <a:sy n="87" d="100"/>
        </p:scale>
        <p:origin x="-1374" y="-2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4C5D5-9E58-4ACE-8C30-C14224A8689A}" type="datetimeFigureOut">
              <a:rPr lang="pt-BR" smtClean="0"/>
              <a:t>14/03/2016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FE9C0-136F-4C1A-A3D0-EC6939FBFCA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4141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4C5D5-9E58-4ACE-8C30-C14224A8689A}" type="datetimeFigureOut">
              <a:rPr lang="pt-BR" smtClean="0"/>
              <a:t>14/03/2016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FE9C0-136F-4C1A-A3D0-EC6939FBFCA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4243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4C5D5-9E58-4ACE-8C30-C14224A8689A}" type="datetimeFigureOut">
              <a:rPr lang="pt-BR" smtClean="0"/>
              <a:t>14/03/2016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FE9C0-136F-4C1A-A3D0-EC6939FBFCA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623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4C5D5-9E58-4ACE-8C30-C14224A8689A}" type="datetimeFigureOut">
              <a:rPr lang="pt-BR" smtClean="0"/>
              <a:t>14/03/2016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FE9C0-136F-4C1A-A3D0-EC6939FBFCA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9032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4C5D5-9E58-4ACE-8C30-C14224A8689A}" type="datetimeFigureOut">
              <a:rPr lang="pt-BR" smtClean="0"/>
              <a:t>14/03/2016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FE9C0-136F-4C1A-A3D0-EC6939FBFCA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3046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4C5D5-9E58-4ACE-8C30-C14224A8689A}" type="datetimeFigureOut">
              <a:rPr lang="pt-BR" smtClean="0"/>
              <a:t>14/03/2016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FE9C0-136F-4C1A-A3D0-EC6939FBFCA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9544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4C5D5-9E58-4ACE-8C30-C14224A8689A}" type="datetimeFigureOut">
              <a:rPr lang="pt-BR" smtClean="0"/>
              <a:t>14/03/2016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FE9C0-136F-4C1A-A3D0-EC6939FBFCA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2701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4C5D5-9E58-4ACE-8C30-C14224A8689A}" type="datetimeFigureOut">
              <a:rPr lang="pt-BR" smtClean="0"/>
              <a:t>14/03/2016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FE9C0-136F-4C1A-A3D0-EC6939FBFCA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0596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4C5D5-9E58-4ACE-8C30-C14224A8689A}" type="datetimeFigureOut">
              <a:rPr lang="pt-BR" smtClean="0"/>
              <a:t>14/03/2016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FE9C0-136F-4C1A-A3D0-EC6939FBFCA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2186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4C5D5-9E58-4ACE-8C30-C14224A8689A}" type="datetimeFigureOut">
              <a:rPr lang="pt-BR" smtClean="0"/>
              <a:t>14/03/2016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FE9C0-136F-4C1A-A3D0-EC6939FBFCA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6067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4C5D5-9E58-4ACE-8C30-C14224A8689A}" type="datetimeFigureOut">
              <a:rPr lang="pt-BR" smtClean="0"/>
              <a:t>14/03/2016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FE9C0-136F-4C1A-A3D0-EC6939FBFCA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2754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4C5D5-9E58-4ACE-8C30-C14224A8689A}" type="datetimeFigureOut">
              <a:rPr lang="pt-BR" smtClean="0"/>
              <a:t>14/03/2016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FE9C0-136F-4C1A-A3D0-EC6939FBFCA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2608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 descr="D:\Downloads\Brasao FFCLRP com cor e em BMP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97595"/>
            <a:ext cx="4032448" cy="6859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80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D:\Fotos\FOTOS 2014\EVENTOS\14-12-17 FESTA DE LANÇAMENTO DO LIVRO 50 ANOS FFCLRP\edit\IMG_59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4282" y="810"/>
            <a:ext cx="10282826" cy="6857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73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" name="Espaço Reservado para Conteúdo 1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85184" y="-171400"/>
            <a:ext cx="10801202" cy="7200800"/>
          </a:xfrm>
        </p:spPr>
      </p:pic>
      <p:sp>
        <p:nvSpPr>
          <p:cNvPr id="9" name="Espaço Reservado para Texto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2" name="Espaço Reservado para Conteúdo 11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-315416"/>
            <a:ext cx="5412741" cy="3608493"/>
          </a:xfr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068960"/>
            <a:ext cx="6007596" cy="40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38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396" y="3045296"/>
            <a:ext cx="5760132" cy="384008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-267072"/>
            <a:ext cx="5328084" cy="355205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592" y="3170379"/>
            <a:ext cx="5687616" cy="3791744"/>
          </a:xfrm>
          <a:prstGeom prst="rect">
            <a:avLst/>
          </a:prstGeom>
        </p:spPr>
      </p:pic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5" y="-315416"/>
            <a:ext cx="5400600" cy="3600401"/>
          </a:xfrm>
        </p:spPr>
      </p:pic>
    </p:spTree>
    <p:extLst>
      <p:ext uri="{BB962C8B-B14F-4D97-AF65-F5344CB8AC3E}">
        <p14:creationId xmlns:p14="http://schemas.microsoft.com/office/powerpoint/2010/main" val="30187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57" y="-567624"/>
            <a:ext cx="9229169" cy="6153533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57" y="3501008"/>
            <a:ext cx="9301177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98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556" y="-171400"/>
            <a:ext cx="4860540" cy="324036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5986" y="764535"/>
            <a:ext cx="8207896" cy="547193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56" b="2080"/>
          <a:stretch/>
        </p:blipFill>
        <p:spPr>
          <a:xfrm>
            <a:off x="-144016" y="2564904"/>
            <a:ext cx="9540552" cy="5702849"/>
          </a:xfrm>
        </p:spPr>
      </p:pic>
    </p:spTree>
    <p:extLst>
      <p:ext uri="{BB962C8B-B14F-4D97-AF65-F5344CB8AC3E}">
        <p14:creationId xmlns:p14="http://schemas.microsoft.com/office/powerpoint/2010/main" val="188608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04" y="-603448"/>
            <a:ext cx="9179903" cy="6120670"/>
          </a:xfr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7"/>
          <a:stretch/>
        </p:blipFill>
        <p:spPr>
          <a:xfrm>
            <a:off x="0" y="3996612"/>
            <a:ext cx="5544616" cy="342115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8"/>
          <a:stretch/>
        </p:blipFill>
        <p:spPr>
          <a:xfrm>
            <a:off x="5400600" y="3988363"/>
            <a:ext cx="4787968" cy="311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5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4664" y="-171401"/>
            <a:ext cx="7632848" cy="508856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0"/>
          <a:stretch/>
        </p:blipFill>
        <p:spPr>
          <a:xfrm>
            <a:off x="5004048" y="-315417"/>
            <a:ext cx="5832648" cy="4575709"/>
          </a:xfrm>
          <a:prstGeom prst="rect">
            <a:avLst/>
          </a:prstGeom>
        </p:spPr>
      </p:pic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6632" y="2252869"/>
            <a:ext cx="11377264" cy="7584843"/>
          </a:xfrm>
        </p:spPr>
      </p:pic>
    </p:spTree>
    <p:extLst>
      <p:ext uri="{BB962C8B-B14F-4D97-AF65-F5344CB8AC3E}">
        <p14:creationId xmlns:p14="http://schemas.microsoft.com/office/powerpoint/2010/main" val="103568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-27384"/>
            <a:ext cx="6722604" cy="448173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005438"/>
            <a:ext cx="4320480" cy="2879946"/>
          </a:xfrm>
          <a:prstGeom prst="rect">
            <a:avLst/>
          </a:prstGeom>
        </p:spPr>
      </p:pic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459432"/>
            <a:ext cx="5328592" cy="7993976"/>
          </a:xfrm>
        </p:spPr>
      </p:pic>
    </p:spTree>
    <p:extLst>
      <p:ext uri="{BB962C8B-B14F-4D97-AF65-F5344CB8AC3E}">
        <p14:creationId xmlns:p14="http://schemas.microsoft.com/office/powerpoint/2010/main" val="370201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0</Words>
  <Application>Microsoft Office PowerPoint</Application>
  <PresentationFormat>Apresentação na tela (4:3)</PresentationFormat>
  <Paragraphs>0</Paragraphs>
  <Slides>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0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João</dc:creator>
  <cp:lastModifiedBy>João</cp:lastModifiedBy>
  <cp:revision>10</cp:revision>
  <dcterms:created xsi:type="dcterms:W3CDTF">2016-03-14T11:20:34Z</dcterms:created>
  <dcterms:modified xsi:type="dcterms:W3CDTF">2016-03-14T18:28:35Z</dcterms:modified>
</cp:coreProperties>
</file>