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43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81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06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39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2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33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37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6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39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8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B3B4-5F51-47B5-8507-B16112B309E0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5015-22CE-4EF7-B0F9-C505397D2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17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 rotWithShape="1">
          <a:blip r:embed="rId2"/>
          <a:srcRect l="33625" t="15053" r="31022" b="18961"/>
          <a:stretch/>
        </p:blipFill>
        <p:spPr bwMode="auto">
          <a:xfrm>
            <a:off x="2945765" y="121285"/>
            <a:ext cx="6300470" cy="6615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8430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</dc:creator>
  <cp:lastModifiedBy>Sandra</cp:lastModifiedBy>
  <cp:revision>1</cp:revision>
  <dcterms:created xsi:type="dcterms:W3CDTF">2020-11-02T22:27:11Z</dcterms:created>
  <dcterms:modified xsi:type="dcterms:W3CDTF">2020-11-02T22:27:27Z</dcterms:modified>
</cp:coreProperties>
</file>